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58"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5701"/>
  </p:normalViewPr>
  <p:slideViewPr>
    <p:cSldViewPr snapToGrid="0" snapToObjects="1">
      <p:cViewPr varScale="1">
        <p:scale>
          <a:sx n="107" d="100"/>
          <a:sy n="107" d="100"/>
        </p:scale>
        <p:origin x="20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2AF24-BF1E-034D-91B4-459EF2B1E3D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DDA073-81B0-6D4B-A1C3-41C14EC55E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2432A5-A7BE-EB46-9E5D-517B0C8A7387}"/>
              </a:ext>
            </a:extLst>
          </p:cNvPr>
          <p:cNvSpPr>
            <a:spLocks noGrp="1"/>
          </p:cNvSpPr>
          <p:nvPr>
            <p:ph type="dt" sz="half" idx="10"/>
          </p:nvPr>
        </p:nvSpPr>
        <p:spPr/>
        <p:txBody>
          <a:bodyPr/>
          <a:lstStyle/>
          <a:p>
            <a:fld id="{86EFB079-A04A-0147-9F51-D250AE737174}" type="datetimeFigureOut">
              <a:rPr lang="en-US" smtClean="0"/>
              <a:t>8/25/20</a:t>
            </a:fld>
            <a:endParaRPr lang="en-US"/>
          </a:p>
        </p:txBody>
      </p:sp>
      <p:sp>
        <p:nvSpPr>
          <p:cNvPr id="5" name="Footer Placeholder 4">
            <a:extLst>
              <a:ext uri="{FF2B5EF4-FFF2-40B4-BE49-F238E27FC236}">
                <a16:creationId xmlns:a16="http://schemas.microsoft.com/office/drawing/2014/main" id="{8615A3FA-7B1F-4640-92F4-94E799515A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3F2D3B-C388-2B44-90E5-BAC77C4FDAC1}"/>
              </a:ext>
            </a:extLst>
          </p:cNvPr>
          <p:cNvSpPr>
            <a:spLocks noGrp="1"/>
          </p:cNvSpPr>
          <p:nvPr>
            <p:ph type="sldNum" sz="quarter" idx="12"/>
          </p:nvPr>
        </p:nvSpPr>
        <p:spPr/>
        <p:txBody>
          <a:bodyPr/>
          <a:lstStyle/>
          <a:p>
            <a:fld id="{406B029E-E36C-AE47-BC35-2F3D7757C2BA}" type="slidenum">
              <a:rPr lang="en-US" smtClean="0"/>
              <a:t>‹#›</a:t>
            </a:fld>
            <a:endParaRPr lang="en-US"/>
          </a:p>
        </p:txBody>
      </p:sp>
    </p:spTree>
    <p:extLst>
      <p:ext uri="{BB962C8B-B14F-4D97-AF65-F5344CB8AC3E}">
        <p14:creationId xmlns:p14="http://schemas.microsoft.com/office/powerpoint/2010/main" val="414752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AA211-2972-6747-AB05-1826A60624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941DC9E-4E27-6542-B893-56FE9B3B281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B5A97A-5914-D941-9B9C-E6FE895CBAB7}"/>
              </a:ext>
            </a:extLst>
          </p:cNvPr>
          <p:cNvSpPr>
            <a:spLocks noGrp="1"/>
          </p:cNvSpPr>
          <p:nvPr>
            <p:ph type="dt" sz="half" idx="10"/>
          </p:nvPr>
        </p:nvSpPr>
        <p:spPr/>
        <p:txBody>
          <a:bodyPr/>
          <a:lstStyle/>
          <a:p>
            <a:fld id="{86EFB079-A04A-0147-9F51-D250AE737174}" type="datetimeFigureOut">
              <a:rPr lang="en-US" smtClean="0"/>
              <a:t>8/25/20</a:t>
            </a:fld>
            <a:endParaRPr lang="en-US"/>
          </a:p>
        </p:txBody>
      </p:sp>
      <p:sp>
        <p:nvSpPr>
          <p:cNvPr id="5" name="Footer Placeholder 4">
            <a:extLst>
              <a:ext uri="{FF2B5EF4-FFF2-40B4-BE49-F238E27FC236}">
                <a16:creationId xmlns:a16="http://schemas.microsoft.com/office/drawing/2014/main" id="{D649B6CB-60BE-7242-A210-99B785A76C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D9D31E-49A5-7747-A98E-35BFF0EE0C9E}"/>
              </a:ext>
            </a:extLst>
          </p:cNvPr>
          <p:cNvSpPr>
            <a:spLocks noGrp="1"/>
          </p:cNvSpPr>
          <p:nvPr>
            <p:ph type="sldNum" sz="quarter" idx="12"/>
          </p:nvPr>
        </p:nvSpPr>
        <p:spPr/>
        <p:txBody>
          <a:bodyPr/>
          <a:lstStyle/>
          <a:p>
            <a:fld id="{406B029E-E36C-AE47-BC35-2F3D7757C2BA}" type="slidenum">
              <a:rPr lang="en-US" smtClean="0"/>
              <a:t>‹#›</a:t>
            </a:fld>
            <a:endParaRPr lang="en-US"/>
          </a:p>
        </p:txBody>
      </p:sp>
    </p:spTree>
    <p:extLst>
      <p:ext uri="{BB962C8B-B14F-4D97-AF65-F5344CB8AC3E}">
        <p14:creationId xmlns:p14="http://schemas.microsoft.com/office/powerpoint/2010/main" val="23946616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6E9D3C-CD4F-DA4D-8752-865574D9DF3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4BAF4A4-10FE-FC43-98A9-9F644062350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5EB601-EE9D-3D42-8B9C-87D06D365A48}"/>
              </a:ext>
            </a:extLst>
          </p:cNvPr>
          <p:cNvSpPr>
            <a:spLocks noGrp="1"/>
          </p:cNvSpPr>
          <p:nvPr>
            <p:ph type="dt" sz="half" idx="10"/>
          </p:nvPr>
        </p:nvSpPr>
        <p:spPr/>
        <p:txBody>
          <a:bodyPr/>
          <a:lstStyle/>
          <a:p>
            <a:fld id="{86EFB079-A04A-0147-9F51-D250AE737174}" type="datetimeFigureOut">
              <a:rPr lang="en-US" smtClean="0"/>
              <a:t>8/25/20</a:t>
            </a:fld>
            <a:endParaRPr lang="en-US"/>
          </a:p>
        </p:txBody>
      </p:sp>
      <p:sp>
        <p:nvSpPr>
          <p:cNvPr id="5" name="Footer Placeholder 4">
            <a:extLst>
              <a:ext uri="{FF2B5EF4-FFF2-40B4-BE49-F238E27FC236}">
                <a16:creationId xmlns:a16="http://schemas.microsoft.com/office/drawing/2014/main" id="{F6A370A3-2C2F-484A-8FAD-86625E64E1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119B35-310B-2444-8359-8EC4E3C12E9B}"/>
              </a:ext>
            </a:extLst>
          </p:cNvPr>
          <p:cNvSpPr>
            <a:spLocks noGrp="1"/>
          </p:cNvSpPr>
          <p:nvPr>
            <p:ph type="sldNum" sz="quarter" idx="12"/>
          </p:nvPr>
        </p:nvSpPr>
        <p:spPr/>
        <p:txBody>
          <a:bodyPr/>
          <a:lstStyle/>
          <a:p>
            <a:fld id="{406B029E-E36C-AE47-BC35-2F3D7757C2BA}" type="slidenum">
              <a:rPr lang="en-US" smtClean="0"/>
              <a:t>‹#›</a:t>
            </a:fld>
            <a:endParaRPr lang="en-US"/>
          </a:p>
        </p:txBody>
      </p:sp>
    </p:spTree>
    <p:extLst>
      <p:ext uri="{BB962C8B-B14F-4D97-AF65-F5344CB8AC3E}">
        <p14:creationId xmlns:p14="http://schemas.microsoft.com/office/powerpoint/2010/main" val="3612176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50A6-DE40-9A4A-AF26-A0C514CC50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F01526-5ED5-F749-806B-ED9AACB8A7E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8BED28-6C50-AC4D-BD31-1C8A8D94A7FB}"/>
              </a:ext>
            </a:extLst>
          </p:cNvPr>
          <p:cNvSpPr>
            <a:spLocks noGrp="1"/>
          </p:cNvSpPr>
          <p:nvPr>
            <p:ph type="dt" sz="half" idx="10"/>
          </p:nvPr>
        </p:nvSpPr>
        <p:spPr/>
        <p:txBody>
          <a:bodyPr/>
          <a:lstStyle/>
          <a:p>
            <a:fld id="{86EFB079-A04A-0147-9F51-D250AE737174}" type="datetimeFigureOut">
              <a:rPr lang="en-US" smtClean="0"/>
              <a:t>8/25/20</a:t>
            </a:fld>
            <a:endParaRPr lang="en-US"/>
          </a:p>
        </p:txBody>
      </p:sp>
      <p:sp>
        <p:nvSpPr>
          <p:cNvPr id="5" name="Footer Placeholder 4">
            <a:extLst>
              <a:ext uri="{FF2B5EF4-FFF2-40B4-BE49-F238E27FC236}">
                <a16:creationId xmlns:a16="http://schemas.microsoft.com/office/drawing/2014/main" id="{C4708FB9-0E98-8140-B83F-9F3055EAB1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CD38F9-A4BD-744D-9A1B-4DF66C83DE27}"/>
              </a:ext>
            </a:extLst>
          </p:cNvPr>
          <p:cNvSpPr>
            <a:spLocks noGrp="1"/>
          </p:cNvSpPr>
          <p:nvPr>
            <p:ph type="sldNum" sz="quarter" idx="12"/>
          </p:nvPr>
        </p:nvSpPr>
        <p:spPr/>
        <p:txBody>
          <a:bodyPr/>
          <a:lstStyle/>
          <a:p>
            <a:fld id="{406B029E-E36C-AE47-BC35-2F3D7757C2BA}" type="slidenum">
              <a:rPr lang="en-US" smtClean="0"/>
              <a:t>‹#›</a:t>
            </a:fld>
            <a:endParaRPr lang="en-US"/>
          </a:p>
        </p:txBody>
      </p:sp>
    </p:spTree>
    <p:extLst>
      <p:ext uri="{BB962C8B-B14F-4D97-AF65-F5344CB8AC3E}">
        <p14:creationId xmlns:p14="http://schemas.microsoft.com/office/powerpoint/2010/main" val="21823747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909EF-92A6-3142-8AC5-FD2F803986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465F19A-E025-7747-976B-EBC5095C6F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C85730F-C67E-0849-B6EA-A878E1BED4A5}"/>
              </a:ext>
            </a:extLst>
          </p:cNvPr>
          <p:cNvSpPr>
            <a:spLocks noGrp="1"/>
          </p:cNvSpPr>
          <p:nvPr>
            <p:ph type="dt" sz="half" idx="10"/>
          </p:nvPr>
        </p:nvSpPr>
        <p:spPr/>
        <p:txBody>
          <a:bodyPr/>
          <a:lstStyle/>
          <a:p>
            <a:fld id="{86EFB079-A04A-0147-9F51-D250AE737174}" type="datetimeFigureOut">
              <a:rPr lang="en-US" smtClean="0"/>
              <a:t>8/25/20</a:t>
            </a:fld>
            <a:endParaRPr lang="en-US"/>
          </a:p>
        </p:txBody>
      </p:sp>
      <p:sp>
        <p:nvSpPr>
          <p:cNvPr id="5" name="Footer Placeholder 4">
            <a:extLst>
              <a:ext uri="{FF2B5EF4-FFF2-40B4-BE49-F238E27FC236}">
                <a16:creationId xmlns:a16="http://schemas.microsoft.com/office/drawing/2014/main" id="{940F4F92-9C42-554F-8698-93EEF1F1E0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88DB87-7121-1340-8140-47F7A28EDFCA}"/>
              </a:ext>
            </a:extLst>
          </p:cNvPr>
          <p:cNvSpPr>
            <a:spLocks noGrp="1"/>
          </p:cNvSpPr>
          <p:nvPr>
            <p:ph type="sldNum" sz="quarter" idx="12"/>
          </p:nvPr>
        </p:nvSpPr>
        <p:spPr/>
        <p:txBody>
          <a:bodyPr/>
          <a:lstStyle/>
          <a:p>
            <a:fld id="{406B029E-E36C-AE47-BC35-2F3D7757C2BA}" type="slidenum">
              <a:rPr lang="en-US" smtClean="0"/>
              <a:t>‹#›</a:t>
            </a:fld>
            <a:endParaRPr lang="en-US"/>
          </a:p>
        </p:txBody>
      </p:sp>
    </p:spTree>
    <p:extLst>
      <p:ext uri="{BB962C8B-B14F-4D97-AF65-F5344CB8AC3E}">
        <p14:creationId xmlns:p14="http://schemas.microsoft.com/office/powerpoint/2010/main" val="9667631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0366E-C015-6A44-B035-F80A20A14E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9A60E9-F675-4E4E-81D8-2059D407C4E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17C85D-5A8A-F34E-816A-4E9E87D0B5A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271EFA-9A9D-A344-81DF-BE1E3DDAC25D}"/>
              </a:ext>
            </a:extLst>
          </p:cNvPr>
          <p:cNvSpPr>
            <a:spLocks noGrp="1"/>
          </p:cNvSpPr>
          <p:nvPr>
            <p:ph type="dt" sz="half" idx="10"/>
          </p:nvPr>
        </p:nvSpPr>
        <p:spPr/>
        <p:txBody>
          <a:bodyPr/>
          <a:lstStyle/>
          <a:p>
            <a:fld id="{86EFB079-A04A-0147-9F51-D250AE737174}" type="datetimeFigureOut">
              <a:rPr lang="en-US" smtClean="0"/>
              <a:t>8/25/20</a:t>
            </a:fld>
            <a:endParaRPr lang="en-US"/>
          </a:p>
        </p:txBody>
      </p:sp>
      <p:sp>
        <p:nvSpPr>
          <p:cNvPr id="6" name="Footer Placeholder 5">
            <a:extLst>
              <a:ext uri="{FF2B5EF4-FFF2-40B4-BE49-F238E27FC236}">
                <a16:creationId xmlns:a16="http://schemas.microsoft.com/office/drawing/2014/main" id="{EA434AE0-45B8-BF4F-A93D-F19404ABF3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60A9AB-7861-F540-8D43-E7195E4C7F94}"/>
              </a:ext>
            </a:extLst>
          </p:cNvPr>
          <p:cNvSpPr>
            <a:spLocks noGrp="1"/>
          </p:cNvSpPr>
          <p:nvPr>
            <p:ph type="sldNum" sz="quarter" idx="12"/>
          </p:nvPr>
        </p:nvSpPr>
        <p:spPr/>
        <p:txBody>
          <a:bodyPr/>
          <a:lstStyle/>
          <a:p>
            <a:fld id="{406B029E-E36C-AE47-BC35-2F3D7757C2BA}" type="slidenum">
              <a:rPr lang="en-US" smtClean="0"/>
              <a:t>‹#›</a:t>
            </a:fld>
            <a:endParaRPr lang="en-US"/>
          </a:p>
        </p:txBody>
      </p:sp>
    </p:spTree>
    <p:extLst>
      <p:ext uri="{BB962C8B-B14F-4D97-AF65-F5344CB8AC3E}">
        <p14:creationId xmlns:p14="http://schemas.microsoft.com/office/powerpoint/2010/main" val="886560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EEF6E-26B7-A341-AEB8-9E8B14157BC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91AB2F7-1119-E340-AA06-5A3E08B2A0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B20B0E4-0E57-6242-923A-39548E7610A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A60162-A1AC-934B-95E4-A84A2A1E240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4D53FAB-3EA2-F540-BB0F-CEFD799654C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E68C8B2-0A0E-DA4B-A4A3-89398E92FA2B}"/>
              </a:ext>
            </a:extLst>
          </p:cNvPr>
          <p:cNvSpPr>
            <a:spLocks noGrp="1"/>
          </p:cNvSpPr>
          <p:nvPr>
            <p:ph type="dt" sz="half" idx="10"/>
          </p:nvPr>
        </p:nvSpPr>
        <p:spPr/>
        <p:txBody>
          <a:bodyPr/>
          <a:lstStyle/>
          <a:p>
            <a:fld id="{86EFB079-A04A-0147-9F51-D250AE737174}" type="datetimeFigureOut">
              <a:rPr lang="en-US" smtClean="0"/>
              <a:t>8/25/20</a:t>
            </a:fld>
            <a:endParaRPr lang="en-US"/>
          </a:p>
        </p:txBody>
      </p:sp>
      <p:sp>
        <p:nvSpPr>
          <p:cNvPr id="8" name="Footer Placeholder 7">
            <a:extLst>
              <a:ext uri="{FF2B5EF4-FFF2-40B4-BE49-F238E27FC236}">
                <a16:creationId xmlns:a16="http://schemas.microsoft.com/office/drawing/2014/main" id="{AF760CF3-7EE5-804F-BEE7-1C7CBDDA9DD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B1AA7A-C706-FF4C-8ED3-F91FBD74C9D5}"/>
              </a:ext>
            </a:extLst>
          </p:cNvPr>
          <p:cNvSpPr>
            <a:spLocks noGrp="1"/>
          </p:cNvSpPr>
          <p:nvPr>
            <p:ph type="sldNum" sz="quarter" idx="12"/>
          </p:nvPr>
        </p:nvSpPr>
        <p:spPr/>
        <p:txBody>
          <a:bodyPr/>
          <a:lstStyle/>
          <a:p>
            <a:fld id="{406B029E-E36C-AE47-BC35-2F3D7757C2BA}" type="slidenum">
              <a:rPr lang="en-US" smtClean="0"/>
              <a:t>‹#›</a:t>
            </a:fld>
            <a:endParaRPr lang="en-US"/>
          </a:p>
        </p:txBody>
      </p:sp>
    </p:spTree>
    <p:extLst>
      <p:ext uri="{BB962C8B-B14F-4D97-AF65-F5344CB8AC3E}">
        <p14:creationId xmlns:p14="http://schemas.microsoft.com/office/powerpoint/2010/main" val="1148893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631CA-C333-3449-8D49-EFFF36E7900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EC65A45-762B-FB46-B3F9-ED2E430C0051}"/>
              </a:ext>
            </a:extLst>
          </p:cNvPr>
          <p:cNvSpPr>
            <a:spLocks noGrp="1"/>
          </p:cNvSpPr>
          <p:nvPr>
            <p:ph type="dt" sz="half" idx="10"/>
          </p:nvPr>
        </p:nvSpPr>
        <p:spPr/>
        <p:txBody>
          <a:bodyPr/>
          <a:lstStyle/>
          <a:p>
            <a:fld id="{86EFB079-A04A-0147-9F51-D250AE737174}" type="datetimeFigureOut">
              <a:rPr lang="en-US" smtClean="0"/>
              <a:t>8/25/20</a:t>
            </a:fld>
            <a:endParaRPr lang="en-US"/>
          </a:p>
        </p:txBody>
      </p:sp>
      <p:sp>
        <p:nvSpPr>
          <p:cNvPr id="4" name="Footer Placeholder 3">
            <a:extLst>
              <a:ext uri="{FF2B5EF4-FFF2-40B4-BE49-F238E27FC236}">
                <a16:creationId xmlns:a16="http://schemas.microsoft.com/office/drawing/2014/main" id="{1DFE8255-2FD3-5545-AE50-3E174CCD2A2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C2DE93E-DEC6-034F-9F4F-DBF824A6EFAB}"/>
              </a:ext>
            </a:extLst>
          </p:cNvPr>
          <p:cNvSpPr>
            <a:spLocks noGrp="1"/>
          </p:cNvSpPr>
          <p:nvPr>
            <p:ph type="sldNum" sz="quarter" idx="12"/>
          </p:nvPr>
        </p:nvSpPr>
        <p:spPr/>
        <p:txBody>
          <a:bodyPr/>
          <a:lstStyle/>
          <a:p>
            <a:fld id="{406B029E-E36C-AE47-BC35-2F3D7757C2BA}" type="slidenum">
              <a:rPr lang="en-US" smtClean="0"/>
              <a:t>‹#›</a:t>
            </a:fld>
            <a:endParaRPr lang="en-US"/>
          </a:p>
        </p:txBody>
      </p:sp>
    </p:spTree>
    <p:extLst>
      <p:ext uri="{BB962C8B-B14F-4D97-AF65-F5344CB8AC3E}">
        <p14:creationId xmlns:p14="http://schemas.microsoft.com/office/powerpoint/2010/main" val="781686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00DA6F-6C67-8F42-B1C6-72901943A40B}"/>
              </a:ext>
            </a:extLst>
          </p:cNvPr>
          <p:cNvSpPr>
            <a:spLocks noGrp="1"/>
          </p:cNvSpPr>
          <p:nvPr>
            <p:ph type="dt" sz="half" idx="10"/>
          </p:nvPr>
        </p:nvSpPr>
        <p:spPr/>
        <p:txBody>
          <a:bodyPr/>
          <a:lstStyle/>
          <a:p>
            <a:fld id="{86EFB079-A04A-0147-9F51-D250AE737174}" type="datetimeFigureOut">
              <a:rPr lang="en-US" smtClean="0"/>
              <a:t>8/25/20</a:t>
            </a:fld>
            <a:endParaRPr lang="en-US"/>
          </a:p>
        </p:txBody>
      </p:sp>
      <p:sp>
        <p:nvSpPr>
          <p:cNvPr id="3" name="Footer Placeholder 2">
            <a:extLst>
              <a:ext uri="{FF2B5EF4-FFF2-40B4-BE49-F238E27FC236}">
                <a16:creationId xmlns:a16="http://schemas.microsoft.com/office/drawing/2014/main" id="{70FA8E79-C033-F14C-913E-A430319AC9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F4221FC-6157-3E4B-8AB5-3BE962920EFF}"/>
              </a:ext>
            </a:extLst>
          </p:cNvPr>
          <p:cNvSpPr>
            <a:spLocks noGrp="1"/>
          </p:cNvSpPr>
          <p:nvPr>
            <p:ph type="sldNum" sz="quarter" idx="12"/>
          </p:nvPr>
        </p:nvSpPr>
        <p:spPr/>
        <p:txBody>
          <a:bodyPr/>
          <a:lstStyle/>
          <a:p>
            <a:fld id="{406B029E-E36C-AE47-BC35-2F3D7757C2BA}" type="slidenum">
              <a:rPr lang="en-US" smtClean="0"/>
              <a:t>‹#›</a:t>
            </a:fld>
            <a:endParaRPr lang="en-US"/>
          </a:p>
        </p:txBody>
      </p:sp>
    </p:spTree>
    <p:extLst>
      <p:ext uri="{BB962C8B-B14F-4D97-AF65-F5344CB8AC3E}">
        <p14:creationId xmlns:p14="http://schemas.microsoft.com/office/powerpoint/2010/main" val="1504920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ABFB4-F20A-484B-80FE-814C57A1AB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3D9109E-FE56-F14A-93B1-90960B41087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F7AE790-49BC-294A-A659-95D45CC85F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B57CD7D-7DEC-0A43-A9F5-363819F7EB79}"/>
              </a:ext>
            </a:extLst>
          </p:cNvPr>
          <p:cNvSpPr>
            <a:spLocks noGrp="1"/>
          </p:cNvSpPr>
          <p:nvPr>
            <p:ph type="dt" sz="half" idx="10"/>
          </p:nvPr>
        </p:nvSpPr>
        <p:spPr/>
        <p:txBody>
          <a:bodyPr/>
          <a:lstStyle/>
          <a:p>
            <a:fld id="{86EFB079-A04A-0147-9F51-D250AE737174}" type="datetimeFigureOut">
              <a:rPr lang="en-US" smtClean="0"/>
              <a:t>8/25/20</a:t>
            </a:fld>
            <a:endParaRPr lang="en-US"/>
          </a:p>
        </p:txBody>
      </p:sp>
      <p:sp>
        <p:nvSpPr>
          <p:cNvPr id="6" name="Footer Placeholder 5">
            <a:extLst>
              <a:ext uri="{FF2B5EF4-FFF2-40B4-BE49-F238E27FC236}">
                <a16:creationId xmlns:a16="http://schemas.microsoft.com/office/drawing/2014/main" id="{1A021086-ACCA-0C47-A553-5615A1F436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4E4AC2-B65A-2D44-9F74-B9329E09E7ED}"/>
              </a:ext>
            </a:extLst>
          </p:cNvPr>
          <p:cNvSpPr>
            <a:spLocks noGrp="1"/>
          </p:cNvSpPr>
          <p:nvPr>
            <p:ph type="sldNum" sz="quarter" idx="12"/>
          </p:nvPr>
        </p:nvSpPr>
        <p:spPr/>
        <p:txBody>
          <a:bodyPr/>
          <a:lstStyle/>
          <a:p>
            <a:fld id="{406B029E-E36C-AE47-BC35-2F3D7757C2BA}" type="slidenum">
              <a:rPr lang="en-US" smtClean="0"/>
              <a:t>‹#›</a:t>
            </a:fld>
            <a:endParaRPr lang="en-US"/>
          </a:p>
        </p:txBody>
      </p:sp>
    </p:spTree>
    <p:extLst>
      <p:ext uri="{BB962C8B-B14F-4D97-AF65-F5344CB8AC3E}">
        <p14:creationId xmlns:p14="http://schemas.microsoft.com/office/powerpoint/2010/main" val="4067738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1C122-C3A4-C24C-8B74-F25F7ED734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E76B4C-FB32-7C41-A34A-69703FED15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78847D-294B-BE4F-9CF6-9CC33FE5E3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594463D-EBF1-F641-8F97-DCA1A3F17738}"/>
              </a:ext>
            </a:extLst>
          </p:cNvPr>
          <p:cNvSpPr>
            <a:spLocks noGrp="1"/>
          </p:cNvSpPr>
          <p:nvPr>
            <p:ph type="dt" sz="half" idx="10"/>
          </p:nvPr>
        </p:nvSpPr>
        <p:spPr/>
        <p:txBody>
          <a:bodyPr/>
          <a:lstStyle/>
          <a:p>
            <a:fld id="{86EFB079-A04A-0147-9F51-D250AE737174}" type="datetimeFigureOut">
              <a:rPr lang="en-US" smtClean="0"/>
              <a:t>8/25/20</a:t>
            </a:fld>
            <a:endParaRPr lang="en-US"/>
          </a:p>
        </p:txBody>
      </p:sp>
      <p:sp>
        <p:nvSpPr>
          <p:cNvPr id="6" name="Footer Placeholder 5">
            <a:extLst>
              <a:ext uri="{FF2B5EF4-FFF2-40B4-BE49-F238E27FC236}">
                <a16:creationId xmlns:a16="http://schemas.microsoft.com/office/drawing/2014/main" id="{7138BC20-5D76-3D40-ABEF-EC8962CD76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98178D-37ED-AA48-8A01-C2544DE0111E}"/>
              </a:ext>
            </a:extLst>
          </p:cNvPr>
          <p:cNvSpPr>
            <a:spLocks noGrp="1"/>
          </p:cNvSpPr>
          <p:nvPr>
            <p:ph type="sldNum" sz="quarter" idx="12"/>
          </p:nvPr>
        </p:nvSpPr>
        <p:spPr/>
        <p:txBody>
          <a:bodyPr/>
          <a:lstStyle/>
          <a:p>
            <a:fld id="{406B029E-E36C-AE47-BC35-2F3D7757C2BA}" type="slidenum">
              <a:rPr lang="en-US" smtClean="0"/>
              <a:t>‹#›</a:t>
            </a:fld>
            <a:endParaRPr lang="en-US"/>
          </a:p>
        </p:txBody>
      </p:sp>
    </p:spTree>
    <p:extLst>
      <p:ext uri="{BB962C8B-B14F-4D97-AF65-F5344CB8AC3E}">
        <p14:creationId xmlns:p14="http://schemas.microsoft.com/office/powerpoint/2010/main" val="3512738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CF9171-E3A5-B342-9142-B94C58F2D1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A42D7E-2426-EB44-A55B-259600DD08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30AFAB-A1C6-A549-B823-DC6FB9D5E9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EFB079-A04A-0147-9F51-D250AE737174}" type="datetimeFigureOut">
              <a:rPr lang="en-US" smtClean="0"/>
              <a:t>8/25/20</a:t>
            </a:fld>
            <a:endParaRPr lang="en-US"/>
          </a:p>
        </p:txBody>
      </p:sp>
      <p:sp>
        <p:nvSpPr>
          <p:cNvPr id="5" name="Footer Placeholder 4">
            <a:extLst>
              <a:ext uri="{FF2B5EF4-FFF2-40B4-BE49-F238E27FC236}">
                <a16:creationId xmlns:a16="http://schemas.microsoft.com/office/drawing/2014/main" id="{AF1A46FC-01D6-5F47-B01C-F087DF894E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6AC0C3-50F3-C648-82D3-DCBBBAFDF5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6B029E-E36C-AE47-BC35-2F3D7757C2BA}" type="slidenum">
              <a:rPr lang="en-US" smtClean="0"/>
              <a:t>‹#›</a:t>
            </a:fld>
            <a:endParaRPr lang="en-US"/>
          </a:p>
        </p:txBody>
      </p:sp>
    </p:spTree>
    <p:extLst>
      <p:ext uri="{BB962C8B-B14F-4D97-AF65-F5344CB8AC3E}">
        <p14:creationId xmlns:p14="http://schemas.microsoft.com/office/powerpoint/2010/main" val="29652976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38732-8104-2843-808D-A859E376F1B3}"/>
              </a:ext>
            </a:extLst>
          </p:cNvPr>
          <p:cNvSpPr>
            <a:spLocks noGrp="1"/>
          </p:cNvSpPr>
          <p:nvPr>
            <p:ph type="ctrTitle"/>
          </p:nvPr>
        </p:nvSpPr>
        <p:spPr/>
        <p:txBody>
          <a:bodyPr/>
          <a:lstStyle/>
          <a:p>
            <a:r>
              <a:rPr lang="en-US" dirty="0"/>
              <a:t>GIT</a:t>
            </a:r>
          </a:p>
        </p:txBody>
      </p:sp>
      <p:sp>
        <p:nvSpPr>
          <p:cNvPr id="3" name="Subtitle 2">
            <a:extLst>
              <a:ext uri="{FF2B5EF4-FFF2-40B4-BE49-F238E27FC236}">
                <a16:creationId xmlns:a16="http://schemas.microsoft.com/office/drawing/2014/main" id="{37BE06BC-FCFB-804A-A78C-ABF5BF73AA35}"/>
              </a:ext>
            </a:extLst>
          </p:cNvPr>
          <p:cNvSpPr>
            <a:spLocks noGrp="1"/>
          </p:cNvSpPr>
          <p:nvPr>
            <p:ph type="subTitle" idx="1"/>
          </p:nvPr>
        </p:nvSpPr>
        <p:spPr/>
        <p:txBody>
          <a:bodyPr/>
          <a:lstStyle/>
          <a:p>
            <a:r>
              <a:rPr lang="en-US" dirty="0"/>
              <a:t>A Distributed Version Control System</a:t>
            </a:r>
          </a:p>
        </p:txBody>
      </p:sp>
    </p:spTree>
    <p:extLst>
      <p:ext uri="{BB962C8B-B14F-4D97-AF65-F5344CB8AC3E}">
        <p14:creationId xmlns:p14="http://schemas.microsoft.com/office/powerpoint/2010/main" val="2891768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A3D0E-45E3-8945-9427-E2D06F9E5C6B}"/>
              </a:ext>
            </a:extLst>
          </p:cNvPr>
          <p:cNvSpPr>
            <a:spLocks noGrp="1"/>
          </p:cNvSpPr>
          <p:nvPr>
            <p:ph type="title"/>
          </p:nvPr>
        </p:nvSpPr>
        <p:spPr/>
        <p:txBody>
          <a:bodyPr/>
          <a:lstStyle/>
          <a:p>
            <a:pPr algn="ctr"/>
            <a:r>
              <a:rPr lang="en-US" dirty="0"/>
              <a:t>Distributed Model</a:t>
            </a:r>
          </a:p>
        </p:txBody>
      </p:sp>
      <p:pic>
        <p:nvPicPr>
          <p:cNvPr id="7" name="Content Placeholder 6">
            <a:extLst>
              <a:ext uri="{FF2B5EF4-FFF2-40B4-BE49-F238E27FC236}">
                <a16:creationId xmlns:a16="http://schemas.microsoft.com/office/drawing/2014/main" id="{01BEA020-79A2-C74F-844A-4A147054BA6C}"/>
              </a:ext>
            </a:extLst>
          </p:cNvPr>
          <p:cNvPicPr>
            <a:picLocks noGrp="1" noChangeAspect="1"/>
          </p:cNvPicPr>
          <p:nvPr>
            <p:ph idx="1"/>
          </p:nvPr>
        </p:nvPicPr>
        <p:blipFill>
          <a:blip r:embed="rId2"/>
          <a:stretch>
            <a:fillRect/>
          </a:stretch>
        </p:blipFill>
        <p:spPr>
          <a:xfrm>
            <a:off x="2420036" y="1825625"/>
            <a:ext cx="7351928" cy="4351338"/>
          </a:xfrm>
          <a:prstGeom prst="rect">
            <a:avLst/>
          </a:prstGeom>
        </p:spPr>
      </p:pic>
    </p:spTree>
    <p:extLst>
      <p:ext uri="{BB962C8B-B14F-4D97-AF65-F5344CB8AC3E}">
        <p14:creationId xmlns:p14="http://schemas.microsoft.com/office/powerpoint/2010/main" val="3274770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8D70B-68B4-034C-B405-A886F1CD21EA}"/>
              </a:ext>
            </a:extLst>
          </p:cNvPr>
          <p:cNvSpPr>
            <a:spLocks noGrp="1"/>
          </p:cNvSpPr>
          <p:nvPr>
            <p:ph type="title"/>
          </p:nvPr>
        </p:nvSpPr>
        <p:spPr/>
        <p:txBody>
          <a:bodyPr/>
          <a:lstStyle/>
          <a:p>
            <a:pPr algn="ctr"/>
            <a:r>
              <a:rPr lang="en-US" dirty="0"/>
              <a:t>Git uses Checksums</a:t>
            </a:r>
          </a:p>
        </p:txBody>
      </p:sp>
      <p:sp>
        <p:nvSpPr>
          <p:cNvPr id="3" name="Content Placeholder 2">
            <a:extLst>
              <a:ext uri="{FF2B5EF4-FFF2-40B4-BE49-F238E27FC236}">
                <a16:creationId xmlns:a16="http://schemas.microsoft.com/office/drawing/2014/main" id="{B7AED69C-070F-0D41-A57C-871432103553}"/>
              </a:ext>
            </a:extLst>
          </p:cNvPr>
          <p:cNvSpPr>
            <a:spLocks noGrp="1"/>
          </p:cNvSpPr>
          <p:nvPr>
            <p:ph idx="1"/>
          </p:nvPr>
        </p:nvSpPr>
        <p:spPr/>
        <p:txBody>
          <a:bodyPr>
            <a:normAutofit/>
          </a:bodyPr>
          <a:lstStyle/>
          <a:p>
            <a:r>
              <a:rPr lang="en-US" dirty="0"/>
              <a:t>In Subversion each modification to the central repo incremented the version # of the overall repo. </a:t>
            </a:r>
          </a:p>
          <a:p>
            <a:r>
              <a:rPr lang="en-US" dirty="0"/>
              <a:t>How will this numbering scheme work when each user has their own copy of the repo, and commits changes to their local copy of the repo before pushing to the central server????? </a:t>
            </a:r>
          </a:p>
          <a:p>
            <a:r>
              <a:rPr lang="en-US" dirty="0"/>
              <a:t>Instead, Git generates a unique SHA-1 hash – 40 character string of hex digits, for every commit. Refer to commits by this ID rather than a version number. Often we only see the first 7 characters: </a:t>
            </a:r>
          </a:p>
          <a:p>
            <a:pPr marL="0" indent="0">
              <a:buNone/>
            </a:pPr>
            <a:r>
              <a:rPr lang="en-US" sz="1800" i="1" dirty="0">
                <a:solidFill>
                  <a:schemeClr val="accent2"/>
                </a:solidFill>
              </a:rPr>
              <a:t>1677b2d Edited first line of readme </a:t>
            </a:r>
          </a:p>
          <a:p>
            <a:pPr marL="0" indent="0">
              <a:buNone/>
            </a:pPr>
            <a:r>
              <a:rPr lang="en-US" sz="1800" i="1" dirty="0">
                <a:solidFill>
                  <a:schemeClr val="accent2"/>
                </a:solidFill>
              </a:rPr>
              <a:t>258efa7 Added line to readme 0e52da7 Initial commit</a:t>
            </a:r>
          </a:p>
        </p:txBody>
      </p:sp>
    </p:spTree>
    <p:extLst>
      <p:ext uri="{BB962C8B-B14F-4D97-AF65-F5344CB8AC3E}">
        <p14:creationId xmlns:p14="http://schemas.microsoft.com/office/powerpoint/2010/main" val="3556757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792AB-C988-A14B-959F-00D9E09EA872}"/>
              </a:ext>
            </a:extLst>
          </p:cNvPr>
          <p:cNvSpPr>
            <a:spLocks noGrp="1"/>
          </p:cNvSpPr>
          <p:nvPr>
            <p:ph type="title"/>
          </p:nvPr>
        </p:nvSpPr>
        <p:spPr/>
        <p:txBody>
          <a:bodyPr/>
          <a:lstStyle/>
          <a:p>
            <a:pPr algn="ctr"/>
            <a:r>
              <a:rPr lang="en-US" dirty="0"/>
              <a:t>Three Areas of a Local Git Project</a:t>
            </a:r>
          </a:p>
        </p:txBody>
      </p:sp>
      <p:pic>
        <p:nvPicPr>
          <p:cNvPr id="4" name="Content Placeholder 3">
            <a:extLst>
              <a:ext uri="{FF2B5EF4-FFF2-40B4-BE49-F238E27FC236}">
                <a16:creationId xmlns:a16="http://schemas.microsoft.com/office/drawing/2014/main" id="{296B3A06-162B-3340-B636-72CFECFAB7E0}"/>
              </a:ext>
            </a:extLst>
          </p:cNvPr>
          <p:cNvPicPr>
            <a:picLocks noGrp="1" noChangeAspect="1"/>
          </p:cNvPicPr>
          <p:nvPr>
            <p:ph idx="1"/>
          </p:nvPr>
        </p:nvPicPr>
        <p:blipFill>
          <a:blip r:embed="rId2"/>
          <a:stretch>
            <a:fillRect/>
          </a:stretch>
        </p:blipFill>
        <p:spPr>
          <a:xfrm>
            <a:off x="2090057" y="1295467"/>
            <a:ext cx="7226994" cy="4881496"/>
          </a:xfrm>
          <a:prstGeom prst="rect">
            <a:avLst/>
          </a:prstGeom>
        </p:spPr>
      </p:pic>
    </p:spTree>
    <p:extLst>
      <p:ext uri="{BB962C8B-B14F-4D97-AF65-F5344CB8AC3E}">
        <p14:creationId xmlns:p14="http://schemas.microsoft.com/office/powerpoint/2010/main" val="500950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573C0-DED9-D84F-B807-CD6BDD493F29}"/>
              </a:ext>
            </a:extLst>
          </p:cNvPr>
          <p:cNvSpPr>
            <a:spLocks noGrp="1"/>
          </p:cNvSpPr>
          <p:nvPr>
            <p:ph type="title"/>
          </p:nvPr>
        </p:nvSpPr>
        <p:spPr/>
        <p:txBody>
          <a:bodyPr/>
          <a:lstStyle/>
          <a:p>
            <a:pPr algn="ctr"/>
            <a:r>
              <a:rPr lang="en-US" dirty="0"/>
              <a:t>Git Local Repository</a:t>
            </a:r>
          </a:p>
        </p:txBody>
      </p:sp>
      <p:sp>
        <p:nvSpPr>
          <p:cNvPr id="6" name="Content Placeholder 5">
            <a:extLst>
              <a:ext uri="{FF2B5EF4-FFF2-40B4-BE49-F238E27FC236}">
                <a16:creationId xmlns:a16="http://schemas.microsoft.com/office/drawing/2014/main" id="{4E5F1C83-DBF2-4747-AD8E-180C6A1FB839}"/>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687763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94E15-062D-EC46-9D76-0548E0E52F3C}"/>
              </a:ext>
            </a:extLst>
          </p:cNvPr>
          <p:cNvSpPr>
            <a:spLocks noGrp="1"/>
          </p:cNvSpPr>
          <p:nvPr>
            <p:ph type="title"/>
          </p:nvPr>
        </p:nvSpPr>
        <p:spPr/>
        <p:txBody>
          <a:bodyPr/>
          <a:lstStyle/>
          <a:p>
            <a:r>
              <a:rPr lang="en-US" dirty="0"/>
              <a:t>Git </a:t>
            </a:r>
            <a:r>
              <a:rPr lang="en-US"/>
              <a:t>File Lifecycle</a:t>
            </a:r>
          </a:p>
        </p:txBody>
      </p:sp>
      <p:pic>
        <p:nvPicPr>
          <p:cNvPr id="7" name="Content Placeholder 6">
            <a:extLst>
              <a:ext uri="{FF2B5EF4-FFF2-40B4-BE49-F238E27FC236}">
                <a16:creationId xmlns:a16="http://schemas.microsoft.com/office/drawing/2014/main" id="{B3399E8A-62D4-BF44-9E51-B023BCF74E0A}"/>
              </a:ext>
            </a:extLst>
          </p:cNvPr>
          <p:cNvPicPr>
            <a:picLocks noGrp="1" noChangeAspect="1"/>
          </p:cNvPicPr>
          <p:nvPr>
            <p:ph idx="1"/>
          </p:nvPr>
        </p:nvPicPr>
        <p:blipFill>
          <a:blip r:embed="rId2"/>
          <a:stretch>
            <a:fillRect/>
          </a:stretch>
        </p:blipFill>
        <p:spPr>
          <a:xfrm>
            <a:off x="2270535" y="1825625"/>
            <a:ext cx="7650930" cy="4351338"/>
          </a:xfrm>
          <a:prstGeom prst="rect">
            <a:avLst/>
          </a:prstGeom>
        </p:spPr>
      </p:pic>
    </p:spTree>
    <p:extLst>
      <p:ext uri="{BB962C8B-B14F-4D97-AF65-F5344CB8AC3E}">
        <p14:creationId xmlns:p14="http://schemas.microsoft.com/office/powerpoint/2010/main" val="35483621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130</Words>
  <Application>Microsoft Macintosh PowerPoint</Application>
  <PresentationFormat>Widescreen</PresentationFormat>
  <Paragraphs>12</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GIT</vt:lpstr>
      <vt:lpstr>Distributed Model</vt:lpstr>
      <vt:lpstr>Git uses Checksums</vt:lpstr>
      <vt:lpstr>Three Areas of a Local Git Project</vt:lpstr>
      <vt:lpstr>Git Local Repository</vt:lpstr>
      <vt:lpstr>Git File Lifecycle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dc:title>
  <dc:creator>Pankaj Chopra</dc:creator>
  <cp:lastModifiedBy>Pankaj Chopra</cp:lastModifiedBy>
  <cp:revision>2</cp:revision>
  <dcterms:created xsi:type="dcterms:W3CDTF">2020-08-26T04:05:41Z</dcterms:created>
  <dcterms:modified xsi:type="dcterms:W3CDTF">2020-08-26T04:20:09Z</dcterms:modified>
</cp:coreProperties>
</file>

<file path=docProps/thumbnail.jpeg>
</file>